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2922-D8BC-47FC-8E72-D98F309E7DD6}" type="datetimeFigureOut">
              <a:rPr lang="en-US" smtClean="0"/>
              <a:t>04\10\2013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558B-CA3E-469E-B15F-0BC2BBE24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0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2922-D8BC-47FC-8E72-D98F309E7DD6}" type="datetimeFigureOut">
              <a:rPr lang="en-US" smtClean="0"/>
              <a:t>04\10\2013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558B-CA3E-469E-B15F-0BC2BBE24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2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2922-D8BC-47FC-8E72-D98F309E7DD6}" type="datetimeFigureOut">
              <a:rPr lang="en-US" smtClean="0"/>
              <a:t>04\10\2013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558B-CA3E-469E-B15F-0BC2BBE24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9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2922-D8BC-47FC-8E72-D98F309E7DD6}" type="datetimeFigureOut">
              <a:rPr lang="en-US" smtClean="0"/>
              <a:t>04\10\2013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558B-CA3E-469E-B15F-0BC2BBE24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9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2922-D8BC-47FC-8E72-D98F309E7DD6}" type="datetimeFigureOut">
              <a:rPr lang="en-US" smtClean="0"/>
              <a:t>04\10\2013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558B-CA3E-469E-B15F-0BC2BBE24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5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2922-D8BC-47FC-8E72-D98F309E7DD6}" type="datetimeFigureOut">
              <a:rPr lang="en-US" smtClean="0"/>
              <a:t>04\10\2013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558B-CA3E-469E-B15F-0BC2BBE24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9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2922-D8BC-47FC-8E72-D98F309E7DD6}" type="datetimeFigureOut">
              <a:rPr lang="en-US" smtClean="0"/>
              <a:t>04\10\2013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558B-CA3E-469E-B15F-0BC2BBE24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2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2922-D8BC-47FC-8E72-D98F309E7DD6}" type="datetimeFigureOut">
              <a:rPr lang="en-US" smtClean="0"/>
              <a:t>04\10\2013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558B-CA3E-469E-B15F-0BC2BBE24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2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2922-D8BC-47FC-8E72-D98F309E7DD6}" type="datetimeFigureOut">
              <a:rPr lang="en-US" smtClean="0"/>
              <a:t>04\10\2013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558B-CA3E-469E-B15F-0BC2BBE24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2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2922-D8BC-47FC-8E72-D98F309E7DD6}" type="datetimeFigureOut">
              <a:rPr lang="en-US" smtClean="0"/>
              <a:t>04\10\2013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558B-CA3E-469E-B15F-0BC2BBE24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0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2922-D8BC-47FC-8E72-D98F309E7DD6}" type="datetimeFigureOut">
              <a:rPr lang="en-US" smtClean="0"/>
              <a:t>04\10\2013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558B-CA3E-469E-B15F-0BC2BBE24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6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92922-D8BC-47FC-8E72-D98F309E7DD6}" type="datetimeFigureOut">
              <a:rPr lang="en-US" smtClean="0"/>
              <a:t>04\10\2013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6558B-CA3E-469E-B15F-0BC2BBE24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1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0" y="0"/>
            <a:ext cx="9144000" cy="152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5473065" y="0"/>
            <a:ext cx="3705225" cy="524669"/>
            <a:chOff x="0" y="0"/>
            <a:chExt cx="6209969" cy="1049573"/>
          </a:xfrm>
        </p:grpSpPr>
        <p:pic>
          <p:nvPicPr>
            <p:cNvPr id="20" name="Picture 1" descr="logo poli baru VERSION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61" t="15309" b="14864"/>
            <a:stretch>
              <a:fillRect/>
            </a:stretch>
          </p:blipFill>
          <p:spPr bwMode="auto">
            <a:xfrm>
              <a:off x="1606164" y="0"/>
              <a:ext cx="4603805" cy="1049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1" name="Group 4"/>
            <p:cNvGrpSpPr>
              <a:grpSpLocks/>
            </p:cNvGrpSpPr>
            <p:nvPr/>
          </p:nvGrpSpPr>
          <p:grpSpPr bwMode="auto">
            <a:xfrm>
              <a:off x="0" y="47708"/>
              <a:ext cx="1606164" cy="938254"/>
              <a:chOff x="0" y="0"/>
              <a:chExt cx="1606164" cy="938254"/>
            </a:xfrm>
          </p:grpSpPr>
          <p:pic>
            <p:nvPicPr>
              <p:cNvPr id="22" name="Picture 2" descr="C:\Users\user\Desktop\UPLI Jun 2013\Logo KPM.jp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8637"/>
              <a:stretch>
                <a:fillRect/>
              </a:stretch>
            </p:blipFill>
            <p:spPr bwMode="auto">
              <a:xfrm>
                <a:off x="0" y="858741"/>
                <a:ext cx="1606164" cy="79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3" descr="C:\Users\user\Desktop\UPLI Jun 2013\Logo Jata Negara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0345" y="0"/>
                <a:ext cx="1017767" cy="795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2677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2013-10-04T00:31:12Z</dcterms:created>
  <dcterms:modified xsi:type="dcterms:W3CDTF">2013-10-04T00:35:54Z</dcterms:modified>
</cp:coreProperties>
</file>